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1321" y="3309342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</a:t>
            </a:r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atural Joins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1041321" y="4475798"/>
            <a:ext cx="1254764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Natural Join automatically matches columns with the same name in both tables.</a:t>
            </a:r>
            <a:endParaRPr lang="en-US" sz="2187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1"/>
          <p:cNvSpPr/>
          <p:nvPr/>
        </p:nvSpPr>
        <p:spPr>
          <a:xfrm>
            <a:off x="1041321" y="3058120"/>
            <a:ext cx="9936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Takeaways for Natural Joins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041321" y="425934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6" name="Text 3"/>
          <p:cNvSpPr/>
          <p:nvPr/>
        </p:nvSpPr>
        <p:spPr>
          <a:xfrm>
            <a:off x="1226463" y="4301014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763435" y="4335661"/>
            <a:ext cx="4191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need for a join condition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763435" y="4816078"/>
            <a:ext cx="544068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Automatically matches columns with the same name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425934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0" name="Text 7"/>
          <p:cNvSpPr/>
          <p:nvPr/>
        </p:nvSpPr>
        <p:spPr>
          <a:xfrm>
            <a:off x="7573327" y="4301014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335661"/>
            <a:ext cx="4084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Reduces query complexity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816078"/>
            <a:ext cx="544068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Simplifies the join process and enhances readability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1"/>
          <p:cNvSpPr/>
          <p:nvPr/>
        </p:nvSpPr>
        <p:spPr>
          <a:xfrm>
            <a:off x="1041321" y="2927509"/>
            <a:ext cx="6484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Syntax with Example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041321" y="4177308"/>
            <a:ext cx="3002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Natural Join Syntax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041321" y="4746665"/>
            <a:ext cx="60027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* FROM table1 NATURAL JOIN table2;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41773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Example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746665"/>
            <a:ext cx="60027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* FROM employees NATURAL JOIN departments;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1321" y="33787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</a:t>
            </a:r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ross Joins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1041321" y="4406384"/>
            <a:ext cx="1254764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Cross joins produce the Cartesian product of the two tables involved in the join.</a:t>
            </a:r>
            <a:endParaRPr lang="en-US" sz="2187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35958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Takeaways for </a:t>
            </a:r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</a:t>
            </a:r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ross Joins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425517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7" name="Text 3"/>
          <p:cNvSpPr/>
          <p:nvPr/>
        </p:nvSpPr>
        <p:spPr>
          <a:xfrm>
            <a:off x="4675942" y="4296847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4331494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join condition required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515909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Returns all possible combinations of rows from both tables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425517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1" name="Text 7"/>
          <p:cNvSpPr/>
          <p:nvPr/>
        </p:nvSpPr>
        <p:spPr>
          <a:xfrm>
            <a:off x="9402128" y="4296847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4331494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 with caution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811911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 result in a massive number of rows if not used thoughtfully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1"/>
          <p:cNvSpPr/>
          <p:nvPr/>
        </p:nvSpPr>
        <p:spPr>
          <a:xfrm>
            <a:off x="1041321" y="2927509"/>
            <a:ext cx="6484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Syntax with Example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041321" y="4177308"/>
            <a:ext cx="2727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Cross Join Syntax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041321" y="4746665"/>
            <a:ext cx="60027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* FROM table1 CROSS JOIN table2;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41773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Example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746665"/>
            <a:ext cx="60027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* FROM employees CROSS JOIN departments;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041321" y="33787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</a:t>
            </a:r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nions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041321" y="4406384"/>
            <a:ext cx="1254764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Unions are used to combine the result set of two or more SELECT statements.</a:t>
            </a:r>
            <a:endParaRPr lang="en-US" sz="2187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29126"/>
            <a:ext cx="7978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Takeaways for </a:t>
            </a:r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</a:t>
            </a:r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nions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73034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7" name="Text 3"/>
          <p:cNvSpPr/>
          <p:nvPr/>
        </p:nvSpPr>
        <p:spPr>
          <a:xfrm>
            <a:off x="1018342" y="3772019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806666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Column names must match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634270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SELECT statement within the union must have the same number of columns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73034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1" name="Text 7"/>
          <p:cNvSpPr/>
          <p:nvPr/>
        </p:nvSpPr>
        <p:spPr>
          <a:xfrm>
            <a:off x="5744528" y="3772019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806666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Eliminates duplicate rows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634270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Automatically removes duplicate records, providing a clean output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1"/>
          <p:cNvSpPr/>
          <p:nvPr/>
        </p:nvSpPr>
        <p:spPr>
          <a:xfrm>
            <a:off x="1041321" y="2572107"/>
            <a:ext cx="6484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806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Syntax with Example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041321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Union Syntax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041321" y="4391263"/>
            <a:ext cx="6002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column1 FROM table1 UNION SELECT column1 FROM table2;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Example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391263"/>
            <a:ext cx="6002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employee_name FROM full_time_employees UNION SELECT employee_name FROM part_time_employees;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2024-01-17T18:27:31Z</dcterms:created>
  <dcterms:modified xsi:type="dcterms:W3CDTF">2024-01-17T18:27:31Z</dcterms:modified>
</cp:coreProperties>
</file>